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57" r:id="rId7"/>
    <p:sldId id="258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谷將壽" userId="2b9fc32a-339f-4198-8116-65f59a794461" providerId="ADAL" clId="{CC86EC99-5727-43A9-B280-A6AED433CEEF}"/>
    <pc:docChg chg="undo custSel addSld modSld">
      <pc:chgData name="大谷將壽" userId="2b9fc32a-339f-4198-8116-65f59a794461" providerId="ADAL" clId="{CC86EC99-5727-43A9-B280-A6AED433CEEF}" dt="2020-02-21T16:54:09.362" v="377" actId="1076"/>
      <pc:docMkLst>
        <pc:docMk/>
      </pc:docMkLst>
      <pc:sldChg chg="modSp">
        <pc:chgData name="大谷將壽" userId="2b9fc32a-339f-4198-8116-65f59a794461" providerId="ADAL" clId="{CC86EC99-5727-43A9-B280-A6AED433CEEF}" dt="2020-02-21T09:16:49.091" v="202" actId="1076"/>
        <pc:sldMkLst>
          <pc:docMk/>
          <pc:sldMk cId="1736469305" sldId="256"/>
        </pc:sldMkLst>
        <pc:spChg chg="mod">
          <ac:chgData name="大谷將壽" userId="2b9fc32a-339f-4198-8116-65f59a794461" providerId="ADAL" clId="{CC86EC99-5727-43A9-B280-A6AED433CEEF}" dt="2020-02-21T09:16:46.086" v="201" actId="1076"/>
          <ac:spMkLst>
            <pc:docMk/>
            <pc:sldMk cId="1736469305" sldId="256"/>
            <ac:spMk id="4" creationId="{9D70EC72-3802-46B1-A3E6-3A98F1D52D14}"/>
          </ac:spMkLst>
        </pc:spChg>
        <pc:graphicFrameChg chg="mod modGraphic">
          <ac:chgData name="大谷將壽" userId="2b9fc32a-339f-4198-8116-65f59a794461" providerId="ADAL" clId="{CC86EC99-5727-43A9-B280-A6AED433CEEF}" dt="2020-02-21T09:16:49.091" v="202" actId="1076"/>
          <ac:graphicFrameMkLst>
            <pc:docMk/>
            <pc:sldMk cId="1736469305" sldId="256"/>
            <ac:graphicFrameMk id="6" creationId="{E4BF1063-80AD-48C6-98CB-7FDA053B182A}"/>
          </ac:graphicFrameMkLst>
        </pc:graphicFrameChg>
      </pc:sldChg>
      <pc:sldChg chg="modSp">
        <pc:chgData name="大谷將壽" userId="2b9fc32a-339f-4198-8116-65f59a794461" providerId="ADAL" clId="{CC86EC99-5727-43A9-B280-A6AED433CEEF}" dt="2020-02-21T09:14:20.250" v="159" actId="14734"/>
        <pc:sldMkLst>
          <pc:docMk/>
          <pc:sldMk cId="1369391820" sldId="257"/>
        </pc:sldMkLst>
        <pc:spChg chg="mod">
          <ac:chgData name="大谷將壽" userId="2b9fc32a-339f-4198-8116-65f59a794461" providerId="ADAL" clId="{CC86EC99-5727-43A9-B280-A6AED433CEEF}" dt="2020-02-21T09:05:53.354" v="6" actId="1076"/>
          <ac:spMkLst>
            <pc:docMk/>
            <pc:sldMk cId="1369391820" sldId="257"/>
            <ac:spMk id="3" creationId="{3B4068AE-8DE7-44C6-9589-F11014E91C76}"/>
          </ac:spMkLst>
        </pc:spChg>
        <pc:graphicFrameChg chg="mod modGraphic">
          <ac:chgData name="大谷將壽" userId="2b9fc32a-339f-4198-8116-65f59a794461" providerId="ADAL" clId="{CC86EC99-5727-43A9-B280-A6AED433CEEF}" dt="2020-02-21T09:14:20.250" v="159" actId="14734"/>
          <ac:graphicFrameMkLst>
            <pc:docMk/>
            <pc:sldMk cId="1369391820" sldId="257"/>
            <ac:graphicFrameMk id="4" creationId="{8086803A-4BCE-41E4-8EB7-CC6729A8631E}"/>
          </ac:graphicFrameMkLst>
        </pc:graphicFrameChg>
      </pc:sldChg>
      <pc:sldChg chg="addSp delSp modSp">
        <pc:chgData name="大谷將壽" userId="2b9fc32a-339f-4198-8116-65f59a794461" providerId="ADAL" clId="{CC86EC99-5727-43A9-B280-A6AED433CEEF}" dt="2020-02-21T09:19:58.637" v="339" actId="1076"/>
        <pc:sldMkLst>
          <pc:docMk/>
          <pc:sldMk cId="4138520027" sldId="258"/>
        </pc:sldMkLst>
        <pc:spChg chg="mod">
          <ac:chgData name="大谷將壽" userId="2b9fc32a-339f-4198-8116-65f59a794461" providerId="ADAL" clId="{CC86EC99-5727-43A9-B280-A6AED433CEEF}" dt="2020-02-21T09:19:58.637" v="339" actId="1076"/>
          <ac:spMkLst>
            <pc:docMk/>
            <pc:sldMk cId="4138520027" sldId="258"/>
            <ac:spMk id="2" creationId="{2DE7521F-AA92-4BF7-AA34-E6CCAD3A78EE}"/>
          </ac:spMkLst>
        </pc:spChg>
        <pc:spChg chg="mod">
          <ac:chgData name="大谷將壽" userId="2b9fc32a-339f-4198-8116-65f59a794461" providerId="ADAL" clId="{CC86EC99-5727-43A9-B280-A6AED433CEEF}" dt="2020-02-21T09:17:23.516" v="209" actId="1076"/>
          <ac:spMkLst>
            <pc:docMk/>
            <pc:sldMk cId="4138520027" sldId="258"/>
            <ac:spMk id="3" creationId="{C440F354-C9DA-453D-9A38-3507BC758947}"/>
          </ac:spMkLst>
        </pc:spChg>
        <pc:graphicFrameChg chg="add mod modGraphic">
          <ac:chgData name="大谷將壽" userId="2b9fc32a-339f-4198-8116-65f59a794461" providerId="ADAL" clId="{CC86EC99-5727-43A9-B280-A6AED433CEEF}" dt="2020-02-21T09:19:50.484" v="336" actId="1076"/>
          <ac:graphicFrameMkLst>
            <pc:docMk/>
            <pc:sldMk cId="4138520027" sldId="258"/>
            <ac:graphicFrameMk id="5" creationId="{228F3182-3A45-49D6-868A-317C79B91ACB}"/>
          </ac:graphicFrameMkLst>
        </pc:graphicFrameChg>
        <pc:picChg chg="del mod">
          <ac:chgData name="大谷將壽" userId="2b9fc32a-339f-4198-8116-65f59a794461" providerId="ADAL" clId="{CC86EC99-5727-43A9-B280-A6AED433CEEF}" dt="2020-02-21T09:19:40.180" v="333" actId="478"/>
          <ac:picMkLst>
            <pc:docMk/>
            <pc:sldMk cId="4138520027" sldId="258"/>
            <ac:picMk id="4" creationId="{3664DF90-7FAB-42ED-A085-0B846E5C28B1}"/>
          </ac:picMkLst>
        </pc:picChg>
      </pc:sldChg>
      <pc:sldChg chg="delSp modSp add">
        <pc:chgData name="大谷將壽" userId="2b9fc32a-339f-4198-8116-65f59a794461" providerId="ADAL" clId="{CC86EC99-5727-43A9-B280-A6AED433CEEF}" dt="2020-02-21T16:54:09.362" v="377" actId="1076"/>
        <pc:sldMkLst>
          <pc:docMk/>
          <pc:sldMk cId="989196044" sldId="259"/>
        </pc:sldMkLst>
        <pc:spChg chg="mod">
          <ac:chgData name="大谷將壽" userId="2b9fc32a-339f-4198-8116-65f59a794461" providerId="ADAL" clId="{CC86EC99-5727-43A9-B280-A6AED433CEEF}" dt="2020-02-21T16:54:09.362" v="377" actId="1076"/>
          <ac:spMkLst>
            <pc:docMk/>
            <pc:sldMk cId="989196044" sldId="259"/>
            <ac:spMk id="2" creationId="{46A90418-B214-48A0-915D-E247EC7220C4}"/>
          </ac:spMkLst>
        </pc:spChg>
        <pc:spChg chg="del">
          <ac:chgData name="大谷將壽" userId="2b9fc32a-339f-4198-8116-65f59a794461" providerId="ADAL" clId="{CC86EC99-5727-43A9-B280-A6AED433CEEF}" dt="2020-02-21T16:53:59.851" v="374" actId="478"/>
          <ac:spMkLst>
            <pc:docMk/>
            <pc:sldMk cId="989196044" sldId="259"/>
            <ac:spMk id="3" creationId="{82CC5EB2-EE57-4903-B4FF-B6A5C3B5A8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A89EC7-978F-4FEC-BBB2-22BFDF10C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8ADA69D-D1D6-477C-BFAA-526789A2C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2BA387-A84D-4A82-8BC5-DD11BE4D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C95A3A-3049-4391-BA49-99D71E70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F4A70C-6B23-4018-AC19-36FE83C3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27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710FCA-727C-4E39-9597-CED801A2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78B672-FF26-475F-AEE7-D81380437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13F6C0-F218-495E-9D13-9333228A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585C8C-0269-4880-8BE7-B46FD1AF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326BBA-F2E8-452A-825D-ECDD289B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84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163A94-2CBC-49D5-AB75-B83527AA8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F240C1-E2A4-45E2-8EA8-B5AA04398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B07487-E256-4E7B-BB4E-387DA9F33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EA0475-77D1-401F-B5F6-21278370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3C100C-44A0-4F8C-AECC-48A70B2A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14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B1B74-056B-4500-B0DE-C2EDAC8A3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2BD59A-4629-4ECF-84B0-5A9523AB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F1F3E-34F5-4B63-9888-8F8396A3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B94EE9-D086-419B-B0F2-F212F739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1A0555-1E38-475D-BD6C-93973BF8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6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032221-E981-44FB-BB12-5705D89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A91E93-2086-4969-A8DD-4ADA529A8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7CE6B6-6D98-4FA7-9ECB-51D2E574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E3BCA2-C3B1-4E73-9715-C68E9DF8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DF2F57-85CB-4372-B2CB-2A8A5088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8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B31A7-9F8B-4B06-A5E2-3A174CB72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2AB619-A086-4408-B6A4-E8574F0B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E98DD-9FE5-49A9-9EA9-198C0EA13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4C8AD-9B63-40EB-9BF8-4B2C1914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681A90-7BA7-4D82-B54F-89FE6BDC8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D5BA4-A4F5-4990-8B8F-EA000C93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66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DA11C-50C3-4645-A60A-83BA6DD4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034990-DF6B-44A8-A108-F7F4C26E4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320848-0721-4B4C-A869-33AE60E97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8686620-4269-4AF5-B518-E0522DDC1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8863A2-0002-483D-AE26-38BDA0325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2FE4886-9E31-4EC3-9D1E-26B30E14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7C4762-DB17-4B9E-8776-DE87724B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B216914-ACE9-4AC9-AF40-DE82B1A2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08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325EA-FA9F-447F-9F0A-4EF4399C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E4A25D-2F6F-488D-BAF8-45F22ED5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E74F2D-D804-40A5-80B9-44C211AE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569DDE-EFE3-4B5C-A58E-3C6F1E09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93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26C4BDC-5AE6-4265-85EF-731F27C4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27EF69-E906-44FE-A595-D18EFA417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5B1912-B793-4855-8FA4-4BEEE7A8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2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8DD9D-38C3-443E-ABB0-1B7A85024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2EDC0D-98D7-4994-879D-2397DC36D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EF4484-07EC-43F1-9D12-3291FF722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335441-1DA8-468D-ABD2-417FCA2F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735C9C-F0D2-4C1B-947B-ACA24B68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C67E7C-3C8F-45DD-A8E9-23DB2C71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89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292C5-BF0A-4BD1-AC33-4D661B21E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2D5CBC-C867-4197-953B-39FBB3E49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BC2033-B32A-485F-9016-22EFA42E9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897109-168B-46A5-9E0E-14FCB421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5A9F77-C7F5-429D-96B4-7F23E90F0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000586-E0BB-4BEB-A7CB-1969EDA2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14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7601ED-837E-4B46-893A-D6253A4EE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DCD3B1-0E9A-4A03-AD36-51586340D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D8A9FE-7748-4F62-874D-9565ED025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33A7-277E-48A8-8512-482E6F292E4A}" type="datetimeFigureOut">
              <a:rPr kumimoji="1" lang="ja-JP" altLang="en-US" smtClean="0"/>
              <a:t>2020/2/22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F067D1-BC11-4185-82AD-1E1904438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25F2A7-EECF-4562-8F0A-EB9AD58F4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E035B-0D84-45AC-BF38-5E1230AF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48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A90418-B214-48A0-915D-E247EC722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kumimoji="1" lang="en-US" altLang="ja-JP" dirty="0"/>
              <a:t>FUTABA</a:t>
            </a:r>
            <a:br>
              <a:rPr kumimoji="1" lang="en-US" altLang="ja-JP" dirty="0"/>
            </a:br>
            <a:r>
              <a:rPr kumimoji="1" lang="en-US" altLang="ja-JP" dirty="0"/>
              <a:t>Power Budget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919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70EC72-3802-46B1-A3E6-3A98F1D52D14}"/>
              </a:ext>
            </a:extLst>
          </p:cNvPr>
          <p:cNvSpPr txBox="1"/>
          <p:nvPr/>
        </p:nvSpPr>
        <p:spPr>
          <a:xfrm>
            <a:off x="2921891" y="695141"/>
            <a:ext cx="6348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/>
              <a:t>Table 1.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Power calculation table</a:t>
            </a:r>
            <a:r>
              <a:rPr kumimoji="1" lang="ja-JP" altLang="en-US" sz="2400" dirty="0"/>
              <a:t>（</a:t>
            </a:r>
            <a:r>
              <a:rPr kumimoji="1" lang="en-US" altLang="ja-JP" sz="2400" dirty="0"/>
              <a:t>Details</a:t>
            </a:r>
            <a:r>
              <a:rPr kumimoji="1" lang="ja-JP" altLang="en-US" sz="2400" dirty="0"/>
              <a:t>）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4BF1063-80AD-48C6-98CB-7FDA053B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261956"/>
              </p:ext>
            </p:extLst>
          </p:nvPr>
        </p:nvGraphicFramePr>
        <p:xfrm>
          <a:off x="484569" y="1340491"/>
          <a:ext cx="11222856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476">
                  <a:extLst>
                    <a:ext uri="{9D8B030D-6E8A-4147-A177-3AD203B41FA5}">
                      <a16:colId xmlns:a16="http://schemas.microsoft.com/office/drawing/2014/main" val="860797726"/>
                    </a:ext>
                  </a:extLst>
                </a:gridCol>
                <a:gridCol w="1870476">
                  <a:extLst>
                    <a:ext uri="{9D8B030D-6E8A-4147-A177-3AD203B41FA5}">
                      <a16:colId xmlns:a16="http://schemas.microsoft.com/office/drawing/2014/main" val="3138648639"/>
                    </a:ext>
                  </a:extLst>
                </a:gridCol>
                <a:gridCol w="1870476">
                  <a:extLst>
                    <a:ext uri="{9D8B030D-6E8A-4147-A177-3AD203B41FA5}">
                      <a16:colId xmlns:a16="http://schemas.microsoft.com/office/drawing/2014/main" val="4169314618"/>
                    </a:ext>
                  </a:extLst>
                </a:gridCol>
                <a:gridCol w="1870476">
                  <a:extLst>
                    <a:ext uri="{9D8B030D-6E8A-4147-A177-3AD203B41FA5}">
                      <a16:colId xmlns:a16="http://schemas.microsoft.com/office/drawing/2014/main" val="3980182681"/>
                    </a:ext>
                  </a:extLst>
                </a:gridCol>
                <a:gridCol w="1870476">
                  <a:extLst>
                    <a:ext uri="{9D8B030D-6E8A-4147-A177-3AD203B41FA5}">
                      <a16:colId xmlns:a16="http://schemas.microsoft.com/office/drawing/2014/main" val="1771058520"/>
                    </a:ext>
                  </a:extLst>
                </a:gridCol>
                <a:gridCol w="1870476">
                  <a:extLst>
                    <a:ext uri="{9D8B030D-6E8A-4147-A177-3AD203B41FA5}">
                      <a16:colId xmlns:a16="http://schemas.microsoft.com/office/drawing/2014/main" val="189397409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Mode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Requires electricity[W]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Operating time[min]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Electric power</a:t>
                      </a:r>
                      <a:b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in sunshine[W]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Electric power</a:t>
                      </a:r>
                      <a:b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in erosion[W]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Power consumption[W]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322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Normal operation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Always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0.450137679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0355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Normal operation(CW)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30.00917857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0.270833333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0.250076488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09511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FM downlink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3.25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0.270833333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0.270833333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89768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Whisker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0.33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0.198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46783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Whisker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0.033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0.0198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0.0198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398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Detumbling control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0.825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0.1375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0.1375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0.1375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73164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Posture stabilization control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Always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0.147487581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0.100088413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0.247575723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73087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Attitude determination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0.16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Always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0.14301826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0.097055169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0.240073429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6291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2.4GHz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0.056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0.000933333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0.000933333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590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46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4068AE-8DE7-44C6-9589-F11014E91C76}"/>
              </a:ext>
            </a:extLst>
          </p:cNvPr>
          <p:cNvSpPr/>
          <p:nvPr/>
        </p:nvSpPr>
        <p:spPr>
          <a:xfrm>
            <a:off x="1385987" y="1461193"/>
            <a:ext cx="9420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Table</a:t>
            </a:r>
            <a:r>
              <a:rPr lang="ja-JP" altLang="en-US" sz="2400" dirty="0"/>
              <a:t> </a:t>
            </a:r>
            <a:r>
              <a:rPr lang="en-US" altLang="ja-JP" sz="2400" dirty="0"/>
              <a:t>2.</a:t>
            </a:r>
            <a:r>
              <a:rPr lang="ja-JP" altLang="en-US" sz="2400" dirty="0"/>
              <a:t>  </a:t>
            </a:r>
            <a:r>
              <a:rPr lang="en-US" altLang="ja-JP" sz="2400" dirty="0"/>
              <a:t>Subsystem electric power requirement</a:t>
            </a:r>
            <a:r>
              <a:rPr lang="ja-JP" altLang="en-US" sz="2400" dirty="0"/>
              <a:t>（</a:t>
            </a:r>
            <a:r>
              <a:rPr lang="en-US" altLang="ja-JP" sz="2400" dirty="0"/>
              <a:t>By behavior</a:t>
            </a:r>
            <a:r>
              <a:rPr lang="ja-JP" altLang="en-US" sz="2400" dirty="0"/>
              <a:t>）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086803A-4BCE-41E4-8EB7-CC6729A86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75220"/>
              </p:ext>
            </p:extLst>
          </p:nvPr>
        </p:nvGraphicFramePr>
        <p:xfrm>
          <a:off x="1664677" y="2250439"/>
          <a:ext cx="8420946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280">
                  <a:extLst>
                    <a:ext uri="{9D8B030D-6E8A-4147-A177-3AD203B41FA5}">
                      <a16:colId xmlns:a16="http://schemas.microsoft.com/office/drawing/2014/main" val="6946475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359461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6727864"/>
                    </a:ext>
                  </a:extLst>
                </a:gridCol>
              </a:tblGrid>
              <a:tr h="29040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Requires electricity[W]</a:t>
                      </a:r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Operating time[min]</a:t>
                      </a:r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17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Normal operation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0.8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Always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2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FM downlink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3.25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300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Whisker(camera experiments)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0.33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5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Whisker(circuit experiments)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0.033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4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Detumbling control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0.825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15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Posture stabilization control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0.165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always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79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Attitude determination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0.16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always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97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2.4GHz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0.056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66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39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DE7521F-AA92-4BF7-AA34-E6CCAD3A78EE}"/>
              </a:ext>
            </a:extLst>
          </p:cNvPr>
          <p:cNvSpPr txBox="1"/>
          <p:nvPr/>
        </p:nvSpPr>
        <p:spPr>
          <a:xfrm>
            <a:off x="3098929" y="1694028"/>
            <a:ext cx="5994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Table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3.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The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result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of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estimating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electric power</a:t>
            </a:r>
            <a:endParaRPr kumimoji="1" lang="ja-JP" altLang="en-US" sz="2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40F354-C9DA-453D-9A38-3507BC758947}"/>
              </a:ext>
            </a:extLst>
          </p:cNvPr>
          <p:cNvSpPr txBox="1"/>
          <p:nvPr/>
        </p:nvSpPr>
        <p:spPr>
          <a:xfrm>
            <a:off x="1488885" y="4983730"/>
            <a:ext cx="9214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Electric power generation is an average of it per around the earth.</a:t>
            </a:r>
          </a:p>
          <a:p>
            <a:r>
              <a:rPr kumimoji="1" lang="en-US" altLang="ja-JP" sz="2400" dirty="0"/>
              <a:t>Electric power in allowable load is electric power which always consume.</a:t>
            </a:r>
          </a:p>
          <a:p>
            <a:r>
              <a:rPr kumimoji="1" lang="en-US" altLang="ja-JP" sz="2400" dirty="0"/>
              <a:t>(Normal operation).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28F3182-3A45-49D6-868A-317C79B91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9916"/>
              </p:ext>
            </p:extLst>
          </p:nvPr>
        </p:nvGraphicFramePr>
        <p:xfrm>
          <a:off x="2032000" y="2898780"/>
          <a:ext cx="8128000" cy="106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727589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44886371"/>
                    </a:ext>
                  </a:extLst>
                </a:gridCol>
              </a:tblGrid>
              <a:tr h="530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Electric power generation [</a:t>
                      </a:r>
                      <a:r>
                        <a:rPr kumimoji="1" lang="en-US" altLang="ja-JP" sz="2000" dirty="0" err="1"/>
                        <a:t>Wh</a:t>
                      </a:r>
                      <a:r>
                        <a:rPr kumimoji="1" lang="en-US" altLang="ja-JP" sz="2000" dirty="0"/>
                        <a:t>]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Electric power in allowable load[</a:t>
                      </a:r>
                      <a:r>
                        <a:rPr kumimoji="1" lang="en-US" altLang="ja-JP" sz="2000" dirty="0" err="1"/>
                        <a:t>Wh</a:t>
                      </a:r>
                      <a:r>
                        <a:rPr kumimoji="1" lang="en-US" altLang="ja-JP" sz="2000" dirty="0"/>
                        <a:t>]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228714"/>
                  </a:ext>
                </a:extLst>
              </a:tr>
              <a:tr h="530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1.769974295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1.187863319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577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52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基本">
      <a:majorFont>
        <a:latin typeface="Times New Roman"/>
        <a:ea typeface="ＭＳ ゴシック"/>
        <a:cs typeface=""/>
      </a:majorFont>
      <a:minorFont>
        <a:latin typeface="Times New Roman"/>
        <a:ea typeface="ＭＳ 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7FF6302A1E51E41BABF5793DDFB6D21" ma:contentTypeVersion="7" ma:contentTypeDescription="新しいドキュメントを作成します。" ma:contentTypeScope="" ma:versionID="469fe3822567364dfb333944176652fd">
  <xsd:schema xmlns:xsd="http://www.w3.org/2001/XMLSchema" xmlns:xs="http://www.w3.org/2001/XMLSchema" xmlns:p="http://schemas.microsoft.com/office/2006/metadata/properties" xmlns:ns3="f9aa9343-9039-4655-9199-2f6b4e9b9327" targetNamespace="http://schemas.microsoft.com/office/2006/metadata/properties" ma:root="true" ma:fieldsID="8b40103e09bcafff580f64a130ec3480" ns3:_="">
    <xsd:import namespace="f9aa9343-9039-4655-9199-2f6b4e9b93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a9343-9039-4655-9199-2f6b4e9b9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27445-D89A-4313-8C41-5BAF48AFD016}">
  <ds:schemaRefs>
    <ds:schemaRef ds:uri="f9aa9343-9039-4655-9199-2f6b4e9b9327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87F8B4-304F-4C28-A0DF-7D921A8F30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F7BCA9-582B-4FE4-A7B3-9C2ACB3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aa9343-9039-4655-9199-2f6b4e9b93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218</Words>
  <Application>Microsoft Office PowerPoint</Application>
  <PresentationFormat>ワイド画面</PresentationFormat>
  <Paragraphs>93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ゴシック</vt:lpstr>
      <vt:lpstr>Arial</vt:lpstr>
      <vt:lpstr>Times New Roman</vt:lpstr>
      <vt:lpstr>Office テーマ</vt:lpstr>
      <vt:lpstr>FUTABA Power Budget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前山日向子</dc:creator>
  <cp:lastModifiedBy>大谷將壽</cp:lastModifiedBy>
  <cp:revision>9</cp:revision>
  <dcterms:created xsi:type="dcterms:W3CDTF">2020-02-21T02:07:19Z</dcterms:created>
  <dcterms:modified xsi:type="dcterms:W3CDTF">2020-02-21T16:54:10Z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0x01010097FF6302A1E51E41BABF5793DDFB6D21</vt:lpwstr>
  </property>
</Properties>
</file>