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0" r:id="rId3"/>
    <p:sldId id="259" r:id="rId4"/>
    <p:sldId id="261" r:id="rId5"/>
    <p:sldId id="266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谷將壽" userId="2b9fc32a-339f-4198-8116-65f59a794461" providerId="ADAL" clId="{AE5BA6A0-319B-4BD4-A2E3-D78F8585A68C}"/>
    <pc:docChg chg="custSel addSld modSld sldOrd">
      <pc:chgData name="大谷將壽" userId="2b9fc32a-339f-4198-8116-65f59a794461" providerId="ADAL" clId="{AE5BA6A0-319B-4BD4-A2E3-D78F8585A68C}" dt="2020-02-21T16:55:58.687" v="20" actId="1076"/>
      <pc:docMkLst>
        <pc:docMk/>
      </pc:docMkLst>
      <pc:sldChg chg="addSp delSp modSp add ord">
        <pc:chgData name="大谷將壽" userId="2b9fc32a-339f-4198-8116-65f59a794461" providerId="ADAL" clId="{AE5BA6A0-319B-4BD4-A2E3-D78F8585A68C}" dt="2020-02-21T16:55:58.687" v="20" actId="1076"/>
        <pc:sldMkLst>
          <pc:docMk/>
          <pc:sldMk cId="3029646018" sldId="267"/>
        </pc:sldMkLst>
        <pc:spChg chg="add mod">
          <ac:chgData name="大谷將壽" userId="2b9fc32a-339f-4198-8116-65f59a794461" providerId="ADAL" clId="{AE5BA6A0-319B-4BD4-A2E3-D78F8585A68C}" dt="2020-02-21T16:55:58.687" v="20" actId="1076"/>
          <ac:spMkLst>
            <pc:docMk/>
            <pc:sldMk cId="3029646018" sldId="267"/>
            <ac:spMk id="2" creationId="{0470B17F-0A7B-4D16-9744-7F005566EDBC}"/>
          </ac:spMkLst>
        </pc:spChg>
        <pc:spChg chg="add del mod">
          <ac:chgData name="大谷將壽" userId="2b9fc32a-339f-4198-8116-65f59a794461" providerId="ADAL" clId="{AE5BA6A0-319B-4BD4-A2E3-D78F8585A68C}" dt="2020-02-21T16:55:42.183" v="3" actId="478"/>
          <ac:spMkLst>
            <pc:docMk/>
            <pc:sldMk cId="3029646018" sldId="267"/>
            <ac:spMk id="3" creationId="{669F603A-BD53-44B2-9DB4-0D281DB4C0C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D96-2265-42AC-9F0C-37E2BC6B847B}" type="datetimeFigureOut">
              <a:rPr kumimoji="1" lang="ja-JP" altLang="en-US" smtClean="0"/>
              <a:t>2020/2/22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A2A-45AA-4196-A2EC-52C049B595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D96-2265-42AC-9F0C-37E2BC6B847B}" type="datetimeFigureOut">
              <a:rPr kumimoji="1" lang="ja-JP" altLang="en-US" smtClean="0"/>
              <a:t>2020/2/22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A2A-45AA-4196-A2EC-52C049B595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693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D96-2265-42AC-9F0C-37E2BC6B847B}" type="datetimeFigureOut">
              <a:rPr kumimoji="1" lang="ja-JP" altLang="en-US" smtClean="0"/>
              <a:t>2020/2/22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A2A-45AA-4196-A2EC-52C049B595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714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D96-2265-42AC-9F0C-37E2BC6B847B}" type="datetimeFigureOut">
              <a:rPr kumimoji="1" lang="ja-JP" altLang="en-US" smtClean="0"/>
              <a:t>2020/2/22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A2A-45AA-4196-A2EC-52C049B595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278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D96-2265-42AC-9F0C-37E2BC6B847B}" type="datetimeFigureOut">
              <a:rPr kumimoji="1" lang="ja-JP" altLang="en-US" smtClean="0"/>
              <a:t>2020/2/22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A2A-45AA-4196-A2EC-52C049B595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734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D96-2265-42AC-9F0C-37E2BC6B847B}" type="datetimeFigureOut">
              <a:rPr kumimoji="1" lang="ja-JP" altLang="en-US" smtClean="0"/>
              <a:t>2020/2/22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A2A-45AA-4196-A2EC-52C049B595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308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D96-2265-42AC-9F0C-37E2BC6B847B}" type="datetimeFigureOut">
              <a:rPr kumimoji="1" lang="ja-JP" altLang="en-US" smtClean="0"/>
              <a:t>2020/2/22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A2A-45AA-4196-A2EC-52C049B595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058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D96-2265-42AC-9F0C-37E2BC6B847B}" type="datetimeFigureOut">
              <a:rPr kumimoji="1" lang="ja-JP" altLang="en-US" smtClean="0"/>
              <a:t>2020/2/22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A2A-45AA-4196-A2EC-52C049B595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80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D96-2265-42AC-9F0C-37E2BC6B847B}" type="datetimeFigureOut">
              <a:rPr kumimoji="1" lang="ja-JP" altLang="en-US" smtClean="0"/>
              <a:t>2020/2/22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A2A-45AA-4196-A2EC-52C049B595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345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D96-2265-42AC-9F0C-37E2BC6B847B}" type="datetimeFigureOut">
              <a:rPr kumimoji="1" lang="ja-JP" altLang="en-US" smtClean="0"/>
              <a:t>2020/2/22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A2A-45AA-4196-A2EC-52C049B595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78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D96-2265-42AC-9F0C-37E2BC6B847B}" type="datetimeFigureOut">
              <a:rPr kumimoji="1" lang="ja-JP" altLang="en-US" smtClean="0"/>
              <a:t>2020/2/22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A2A-45AA-4196-A2EC-52C049B595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197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8CD96-2265-42AC-9F0C-37E2BC6B847B}" type="datetimeFigureOut">
              <a:rPr kumimoji="1" lang="ja-JP" altLang="en-US" smtClean="0"/>
              <a:t>2020/2/22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C1A2A-45AA-4196-A2EC-52C049B595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70B17F-0A7B-4D16-9744-7F005566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02631"/>
            <a:ext cx="7886700" cy="2852737"/>
          </a:xfrm>
        </p:spPr>
        <p:txBody>
          <a:bodyPr anchor="ctr"/>
          <a:lstStyle/>
          <a:p>
            <a:pPr algn="ctr"/>
            <a:r>
              <a:rPr kumimoji="1" lang="en-US" altLang="ja-JP" dirty="0"/>
              <a:t>FUTABA</a:t>
            </a:r>
            <a:br>
              <a:rPr kumimoji="1" lang="en-US" altLang="ja-JP" dirty="0"/>
            </a:br>
            <a:r>
              <a:rPr kumimoji="1" lang="en-US" altLang="ja-JP" dirty="0"/>
              <a:t>CAD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964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5944" r="22451" b="7544"/>
          <a:stretch/>
        </p:blipFill>
        <p:spPr>
          <a:xfrm rot="5400000">
            <a:off x="3029636" y="2298911"/>
            <a:ext cx="3229494" cy="309856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1292" y="1093084"/>
            <a:ext cx="155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+X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Panel</a:t>
            </a:r>
            <a:endParaRPr lang="ja-JP" altLang="en-US" sz="28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0" t="58889"/>
          <a:stretch/>
        </p:blipFill>
        <p:spPr>
          <a:xfrm>
            <a:off x="6858001" y="3789947"/>
            <a:ext cx="1856996" cy="2114550"/>
          </a:xfrm>
          <a:prstGeom prst="rect">
            <a:avLst/>
          </a:prstGeom>
        </p:spPr>
      </p:pic>
      <p:sp>
        <p:nvSpPr>
          <p:cNvPr id="5" name="下矢印 4"/>
          <p:cNvSpPr/>
          <p:nvPr/>
        </p:nvSpPr>
        <p:spPr>
          <a:xfrm rot="16837868">
            <a:off x="2862658" y="2111790"/>
            <a:ext cx="776303" cy="1856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1179" y="2605682"/>
            <a:ext cx="1614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700" b="1" dirty="0"/>
              <a:t>Solar</a:t>
            </a:r>
            <a:r>
              <a:rPr lang="ja-JP" altLang="en-US" sz="2700" b="1" dirty="0"/>
              <a:t> </a:t>
            </a:r>
            <a:r>
              <a:rPr lang="en-US" altLang="ja-JP" sz="2700" b="1" dirty="0"/>
              <a:t>Battery</a:t>
            </a:r>
            <a:endParaRPr lang="ja-JP" alt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67329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6" t="60667"/>
          <a:stretch/>
        </p:blipFill>
        <p:spPr>
          <a:xfrm>
            <a:off x="7022833" y="3857324"/>
            <a:ext cx="1788416" cy="202311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3756" y="1101248"/>
            <a:ext cx="142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-X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Panel</a:t>
            </a:r>
            <a:endParaRPr lang="ja-JP" altLang="en-US" sz="28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8050" r="23604" b="7926"/>
          <a:stretch/>
        </p:blipFill>
        <p:spPr>
          <a:xfrm rot="16200000">
            <a:off x="2698423" y="1950010"/>
            <a:ext cx="3295100" cy="31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2" t="60444"/>
          <a:stretch/>
        </p:blipFill>
        <p:spPr>
          <a:xfrm>
            <a:off x="7244816" y="3966210"/>
            <a:ext cx="1662686" cy="20345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01291" y="1093084"/>
            <a:ext cx="453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＋</a:t>
            </a:r>
            <a:r>
              <a:rPr lang="en-US" altLang="ja-JP" sz="2800" b="1" dirty="0"/>
              <a:t>Y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Panel(Deployment to Z)</a:t>
            </a:r>
            <a:endParaRPr lang="ja-JP" altLang="en-US" sz="2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28592" y="1883582"/>
            <a:ext cx="12920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700" b="1" dirty="0"/>
              <a:t>Camera</a:t>
            </a:r>
            <a:endParaRPr lang="ja-JP" altLang="en-US" sz="27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4" t="7295" r="28712" b="5660"/>
          <a:stretch/>
        </p:blipFill>
        <p:spPr>
          <a:xfrm flipV="1">
            <a:off x="2938535" y="2024240"/>
            <a:ext cx="3135509" cy="3411591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 rot="3549322">
            <a:off x="5137974" y="1619148"/>
            <a:ext cx="660958" cy="19333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rot="18050678" flipH="1">
            <a:off x="2706899" y="3442569"/>
            <a:ext cx="463273" cy="81043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22564" y="2799018"/>
            <a:ext cx="206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Development</a:t>
            </a:r>
            <a:br>
              <a:rPr lang="en-US" altLang="ja-JP" sz="2400" b="1" dirty="0"/>
            </a:br>
            <a:r>
              <a:rPr lang="en-US" altLang="ja-JP" sz="2400" b="1" dirty="0"/>
              <a:t>Switch</a:t>
            </a:r>
          </a:p>
        </p:txBody>
      </p:sp>
      <p:sp>
        <p:nvSpPr>
          <p:cNvPr id="12" name="下矢印 11"/>
          <p:cNvSpPr/>
          <p:nvPr/>
        </p:nvSpPr>
        <p:spPr>
          <a:xfrm rot="16901791" flipH="1">
            <a:off x="4087662" y="2367831"/>
            <a:ext cx="463273" cy="27244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62E3C3-CF2E-4564-9567-97703E4C7788}"/>
              </a:ext>
            </a:extLst>
          </p:cNvPr>
          <p:cNvSpPr txBox="1"/>
          <p:nvPr/>
        </p:nvSpPr>
        <p:spPr>
          <a:xfrm>
            <a:off x="376475" y="5415152"/>
            <a:ext cx="8391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Now, our antenna is deployment to Z.</a:t>
            </a:r>
          </a:p>
          <a:p>
            <a:r>
              <a:rPr lang="en-US" altLang="ja-JP" sz="2400" dirty="0"/>
              <a:t>However, there is possible that</a:t>
            </a:r>
            <a:br>
              <a:rPr lang="en-US" altLang="ja-JP" sz="2400" dirty="0"/>
            </a:br>
            <a:r>
              <a:rPr lang="en-US" altLang="ja-JP" sz="2400" dirty="0"/>
              <a:t>we are going to change to deployment to X by JAXA requirement.</a:t>
            </a:r>
            <a:r>
              <a:rPr kumimoji="1" lang="en-US" altLang="ja-JP" sz="2400" dirty="0"/>
              <a:t>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255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387AE06C-FD76-4BD4-B227-4F7B7D6C9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1" t="8162" r="28108" b="7790"/>
          <a:stretch/>
        </p:blipFill>
        <p:spPr>
          <a:xfrm>
            <a:off x="2984875" y="2013281"/>
            <a:ext cx="3388391" cy="357167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2" t="60444"/>
          <a:stretch/>
        </p:blipFill>
        <p:spPr>
          <a:xfrm>
            <a:off x="7244816" y="3966210"/>
            <a:ext cx="1662686" cy="203454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AFE70CD-F32D-4EB4-906E-F8E56743F36D}"/>
              </a:ext>
            </a:extLst>
          </p:cNvPr>
          <p:cNvSpPr txBox="1"/>
          <p:nvPr/>
        </p:nvSpPr>
        <p:spPr>
          <a:xfrm>
            <a:off x="6445539" y="2023822"/>
            <a:ext cx="12920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700" b="1" dirty="0"/>
              <a:t>Camera</a:t>
            </a:r>
            <a:endParaRPr lang="ja-JP" altLang="en-US" sz="2700" b="1" dirty="0"/>
          </a:p>
        </p:txBody>
      </p:sp>
      <p:sp>
        <p:nvSpPr>
          <p:cNvPr id="20" name="下矢印 8">
            <a:extLst>
              <a:ext uri="{FF2B5EF4-FFF2-40B4-BE49-F238E27FC236}">
                <a16:creationId xmlns:a16="http://schemas.microsoft.com/office/drawing/2014/main" id="{8BE2DF5F-B034-4F2A-9A23-6C7029EEA106}"/>
              </a:ext>
            </a:extLst>
          </p:cNvPr>
          <p:cNvSpPr/>
          <p:nvPr/>
        </p:nvSpPr>
        <p:spPr>
          <a:xfrm rot="3549322">
            <a:off x="5240929" y="1836500"/>
            <a:ext cx="660958" cy="19333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  <p:sp>
        <p:nvSpPr>
          <p:cNvPr id="21" name="下矢印 7">
            <a:extLst>
              <a:ext uri="{FF2B5EF4-FFF2-40B4-BE49-F238E27FC236}">
                <a16:creationId xmlns:a16="http://schemas.microsoft.com/office/drawing/2014/main" id="{E076789F-1994-4481-BC54-556C5F5F5A1B}"/>
              </a:ext>
            </a:extLst>
          </p:cNvPr>
          <p:cNvSpPr/>
          <p:nvPr/>
        </p:nvSpPr>
        <p:spPr>
          <a:xfrm rot="18050678" flipH="1">
            <a:off x="2706899" y="3442569"/>
            <a:ext cx="463273" cy="81043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3931981-2F93-4E2F-8D5C-7FE698264F5E}"/>
              </a:ext>
            </a:extLst>
          </p:cNvPr>
          <p:cNvSpPr txBox="1"/>
          <p:nvPr/>
        </p:nvSpPr>
        <p:spPr>
          <a:xfrm>
            <a:off x="922564" y="2799018"/>
            <a:ext cx="206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Development</a:t>
            </a:r>
            <a:br>
              <a:rPr lang="en-US" altLang="ja-JP" sz="2400" b="1" dirty="0"/>
            </a:br>
            <a:r>
              <a:rPr lang="en-US" altLang="ja-JP" sz="2400" b="1" dirty="0"/>
              <a:t>Switch</a:t>
            </a:r>
          </a:p>
        </p:txBody>
      </p:sp>
      <p:sp>
        <p:nvSpPr>
          <p:cNvPr id="23" name="下矢印 11">
            <a:extLst>
              <a:ext uri="{FF2B5EF4-FFF2-40B4-BE49-F238E27FC236}">
                <a16:creationId xmlns:a16="http://schemas.microsoft.com/office/drawing/2014/main" id="{D03B2757-FE26-4CD3-9316-B91E34FF6461}"/>
              </a:ext>
            </a:extLst>
          </p:cNvPr>
          <p:cNvSpPr/>
          <p:nvPr/>
        </p:nvSpPr>
        <p:spPr>
          <a:xfrm rot="16901791" flipH="1">
            <a:off x="4325254" y="1986317"/>
            <a:ext cx="463273" cy="31925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1F5A3E4-D2DF-4D1E-970B-113F8BDB93E2}"/>
              </a:ext>
            </a:extLst>
          </p:cNvPr>
          <p:cNvSpPr txBox="1"/>
          <p:nvPr/>
        </p:nvSpPr>
        <p:spPr>
          <a:xfrm>
            <a:off x="301291" y="1093084"/>
            <a:ext cx="453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＋</a:t>
            </a:r>
            <a:r>
              <a:rPr lang="en-US" altLang="ja-JP" sz="2800" b="1" dirty="0"/>
              <a:t>Y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Panel(Deployment to X)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3437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t="5786" r="28262" b="5158"/>
          <a:stretch/>
        </p:blipFill>
        <p:spPr>
          <a:xfrm>
            <a:off x="2793899" y="2129097"/>
            <a:ext cx="3009748" cy="328842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8" t="64222"/>
          <a:stretch/>
        </p:blipFill>
        <p:spPr>
          <a:xfrm>
            <a:off x="7039678" y="4160520"/>
            <a:ext cx="1651256" cy="184023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01292" y="1093084"/>
            <a:ext cx="142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-Y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Panel</a:t>
            </a:r>
            <a:endParaRPr lang="ja-JP" altLang="en-US" sz="2800" b="1" dirty="0"/>
          </a:p>
        </p:txBody>
      </p:sp>
      <p:sp>
        <p:nvSpPr>
          <p:cNvPr id="6" name="下矢印 5"/>
          <p:cNvSpPr/>
          <p:nvPr/>
        </p:nvSpPr>
        <p:spPr>
          <a:xfrm rot="3549322">
            <a:off x="5662128" y="3286941"/>
            <a:ext cx="463273" cy="81043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0441" y="3023716"/>
            <a:ext cx="263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b="1" dirty="0"/>
              <a:t>Development</a:t>
            </a:r>
            <a:br>
              <a:rPr lang="en-US" altLang="ja-JP" sz="2400" b="1" dirty="0"/>
            </a:br>
            <a:r>
              <a:rPr lang="en-US" altLang="ja-JP" sz="2400" b="1" dirty="0"/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45361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0" t="59333" r="-146" b="-1333"/>
          <a:stretch/>
        </p:blipFill>
        <p:spPr>
          <a:xfrm>
            <a:off x="6743701" y="3909060"/>
            <a:ext cx="1754126" cy="216027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01292" y="1093084"/>
            <a:ext cx="156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+Z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Panel</a:t>
            </a:r>
            <a:endParaRPr lang="ja-JP" altLang="en-US" sz="28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6289" r="27661" b="7421"/>
          <a:stretch/>
        </p:blipFill>
        <p:spPr>
          <a:xfrm>
            <a:off x="2712969" y="2135332"/>
            <a:ext cx="3090677" cy="31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4" t="7798" r="21500" b="7925"/>
          <a:stretch/>
        </p:blipFill>
        <p:spPr>
          <a:xfrm>
            <a:off x="3018461" y="2216381"/>
            <a:ext cx="2939303" cy="299290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6" t="61556"/>
          <a:stretch/>
        </p:blipFill>
        <p:spPr>
          <a:xfrm>
            <a:off x="7200299" y="4023360"/>
            <a:ext cx="1731266" cy="197739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01292" y="1093084"/>
            <a:ext cx="142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-Z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Panel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441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E593589-54CC-4127-B35C-2E03B2D0284C}"/>
              </a:ext>
            </a:extLst>
          </p:cNvPr>
          <p:cNvGrpSpPr/>
          <p:nvPr/>
        </p:nvGrpSpPr>
        <p:grpSpPr>
          <a:xfrm>
            <a:off x="467201" y="1442847"/>
            <a:ext cx="8209598" cy="3910751"/>
            <a:chOff x="567009" y="1347108"/>
            <a:chExt cx="8209598" cy="3910751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8435C36-B4A2-4ECF-9045-7E852B9A9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2" t="31183" r="31722" b="26730"/>
            <a:stretch/>
          </p:blipFill>
          <p:spPr>
            <a:xfrm>
              <a:off x="4155620" y="1556205"/>
              <a:ext cx="4620987" cy="3301543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30915D7-7D99-443A-B869-0AA62081F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5" t="36107" r="41339" b="9439"/>
            <a:stretch/>
          </p:blipFill>
          <p:spPr>
            <a:xfrm>
              <a:off x="567009" y="1347108"/>
              <a:ext cx="3890691" cy="3585755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5CFB51A-874E-451D-960F-A128A5CEAE2D}"/>
                </a:ext>
              </a:extLst>
            </p:cNvPr>
            <p:cNvSpPr txBox="1"/>
            <p:nvPr/>
          </p:nvSpPr>
          <p:spPr>
            <a:xfrm>
              <a:off x="1590809" y="4857749"/>
              <a:ext cx="2034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Deployment to Z</a:t>
              </a:r>
              <a:endParaRPr kumimoji="1" lang="ja-JP" altLang="en-US" sz="2000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E793016-F8B1-4D5A-8D26-D6E7830A3357}"/>
                </a:ext>
              </a:extLst>
            </p:cNvPr>
            <p:cNvSpPr txBox="1"/>
            <p:nvPr/>
          </p:nvSpPr>
          <p:spPr>
            <a:xfrm>
              <a:off x="5608864" y="4857748"/>
              <a:ext cx="2139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/>
                <a:t>Deployment to </a:t>
              </a:r>
              <a:r>
                <a:rPr lang="en-US" altLang="ja-JP" sz="2000" dirty="0"/>
                <a:t>X</a:t>
              </a:r>
              <a:endParaRPr kumimoji="1" lang="ja-JP" altLang="en-US" sz="2000" dirty="0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91EFF1-9299-4CBA-87BB-B2DD2900D96F}"/>
              </a:ext>
            </a:extLst>
          </p:cNvPr>
          <p:cNvSpPr txBox="1"/>
          <p:nvPr/>
        </p:nvSpPr>
        <p:spPr>
          <a:xfrm>
            <a:off x="376475" y="5415152"/>
            <a:ext cx="8391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Now, our antenna is deployment to Z.</a:t>
            </a:r>
          </a:p>
          <a:p>
            <a:r>
              <a:rPr lang="en-US" altLang="ja-JP" sz="2400" dirty="0"/>
              <a:t>However, there is possible that</a:t>
            </a:r>
            <a:br>
              <a:rPr lang="en-US" altLang="ja-JP" sz="2400" dirty="0"/>
            </a:br>
            <a:r>
              <a:rPr lang="en-US" altLang="ja-JP" sz="2400" dirty="0"/>
              <a:t>we are going to change to deployment to X by JAXA requirement.</a:t>
            </a:r>
            <a:r>
              <a:rPr kumimoji="1"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05A88F-550D-49C7-A130-D127C09A072B}"/>
              </a:ext>
            </a:extLst>
          </p:cNvPr>
          <p:cNvSpPr txBox="1"/>
          <p:nvPr/>
        </p:nvSpPr>
        <p:spPr>
          <a:xfrm>
            <a:off x="244142" y="726352"/>
            <a:ext cx="344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Antenna Deployment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407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113</Words>
  <Application>Microsoft Office PowerPoint</Application>
  <PresentationFormat>画面に合わせる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FUTABA CAD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電気太郎</dc:creator>
  <cp:lastModifiedBy>大谷將壽</cp:lastModifiedBy>
  <cp:revision>66</cp:revision>
  <dcterms:created xsi:type="dcterms:W3CDTF">2018-03-16T08:42:53Z</dcterms:created>
  <dcterms:modified xsi:type="dcterms:W3CDTF">2020-02-21T16:55:59Z</dcterms:modified>
</cp:coreProperties>
</file>